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4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Seven Sacraments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Mrs. Liu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7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Sacraments of initiation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Baptism</a:t>
            </a:r>
          </a:p>
          <a:p>
            <a:r>
              <a:rPr lang="en-US" dirty="0" smtClean="0"/>
              <a:t>Eucharist</a:t>
            </a:r>
          </a:p>
          <a:p>
            <a:r>
              <a:rPr lang="en-US" dirty="0" smtClean="0"/>
              <a:t>Confirmation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3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become part of God’s family</a:t>
            </a:r>
          </a:p>
          <a:p>
            <a:r>
              <a:rPr lang="en-US" dirty="0" smtClean="0"/>
              <a:t>We are freed from Original Sin and personal sins are forgiven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7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Eucharist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receive the Body and Blood of Jesus Christ</a:t>
            </a:r>
          </a:p>
          <a:p>
            <a:r>
              <a:rPr lang="en-US" dirty="0" smtClean="0"/>
              <a:t>When we receive the Eucharist, our bond with Christ grows stronger</a:t>
            </a:r>
          </a:p>
          <a:p>
            <a:r>
              <a:rPr lang="en-US" dirty="0" smtClean="0"/>
              <a:t>God’s life is in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sealed with the Gift of the Holy Spirit</a:t>
            </a:r>
          </a:p>
          <a:p>
            <a:r>
              <a:rPr lang="en-US" dirty="0" smtClean="0"/>
              <a:t>Strengthens our relationship with Jesus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0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56</TotalTime>
  <Words>77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Celestial</vt:lpstr>
      <vt:lpstr>The Seven Sacraments</vt:lpstr>
      <vt:lpstr>Sacraments of initiation</vt:lpstr>
      <vt:lpstr>baptism</vt:lpstr>
      <vt:lpstr>Eucharist </vt:lpstr>
      <vt:lpstr>Confirmation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Sacraments</dc:title>
  <dc:creator>Colleen  Liu</dc:creator>
  <cp:lastModifiedBy>Colleen  Liu</cp:lastModifiedBy>
  <cp:revision>3</cp:revision>
  <dcterms:created xsi:type="dcterms:W3CDTF">2017-09-26T01:43:41Z</dcterms:created>
  <dcterms:modified xsi:type="dcterms:W3CDTF">2017-09-26T02:39:55Z</dcterms:modified>
</cp:coreProperties>
</file>