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00D"/>
    <a:srgbClr val="E8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32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6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6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22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0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23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5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3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2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1000D">
                <a:alpha val="68000"/>
              </a:srgbClr>
            </a:gs>
            <a:gs pos="100000">
              <a:srgbClr val="E8D215"/>
            </a:gs>
          </a:gsLst>
          <a:lin ang="42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068B-2A42-3045-9742-8E3679FA3756}" type="datetimeFigureOut">
              <a:rPr lang="en-US" smtClean="0"/>
              <a:t>4/9/19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96FE8-4AD9-8043-BEAA-775F6057A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0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203" y="294582"/>
            <a:ext cx="5044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Beavers</a:t>
            </a:r>
          </a:p>
          <a:p>
            <a:pPr algn="ctr"/>
            <a:r>
              <a:rPr lang="en-US" sz="3200" dirty="0" smtClean="0"/>
              <a:t>By:  Eva Robinson</a:t>
            </a:r>
            <a:endParaRPr lang="en-US" sz="3200" dirty="0"/>
          </a:p>
        </p:txBody>
      </p:sp>
      <p:pic>
        <p:nvPicPr>
          <p:cNvPr id="4" name="Picture 3" descr="Photo on 4-9-19 at 9.05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486">
            <a:off x="516305" y="1780896"/>
            <a:ext cx="4489341" cy="3686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Screen Shot 2019-04-09 at 9.07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271" flipH="1">
            <a:off x="4397212" y="2082158"/>
            <a:ext cx="4393452" cy="4098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754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7203" y="294582"/>
            <a:ext cx="5044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397000" y="1191736"/>
            <a:ext cx="693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How Long Does a Beaver Live?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Semiaquatic Rodent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Primarily Nocturnal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Builds Dams, Canals and Lodges</a:t>
            </a:r>
            <a:endParaRPr lang="en-US" dirty="0"/>
          </a:p>
        </p:txBody>
      </p:sp>
      <p:pic>
        <p:nvPicPr>
          <p:cNvPr id="8" name="How Beavers Build Dams  Leave it to Beavers  PB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9603" y="3223061"/>
            <a:ext cx="3911600" cy="22002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9603" y="5886292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Hover Curser Over Icon to </a:t>
            </a:r>
            <a:r>
              <a:rPr lang="en-US" dirty="0"/>
              <a:t>V</a:t>
            </a:r>
            <a:r>
              <a:rPr lang="en-US" dirty="0" smtClean="0"/>
              <a:t>iew Movie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03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1603" y="294582"/>
            <a:ext cx="5044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Characteristics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97000" y="1191736"/>
            <a:ext cx="693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Freshwater Animals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Brown Waterproof Fur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Transparent Eyelids that Act as Goggles</a:t>
            </a:r>
            <a:endParaRPr lang="en-US" dirty="0"/>
          </a:p>
        </p:txBody>
      </p:sp>
      <p:pic>
        <p:nvPicPr>
          <p:cNvPr id="4" name="Picture 3" descr="Screen Shot 2019-04-09 at 9.3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068934"/>
            <a:ext cx="4502150" cy="3319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174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203" y="586970"/>
            <a:ext cx="5044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Habitat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930400"/>
            <a:ext cx="693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Materials to Build Dams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 a breaking Dam a Problem?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Needs Water.  How long can a beaver Hold its Breath Under Water? </a:t>
            </a:r>
            <a:endParaRPr lang="en-US" dirty="0"/>
          </a:p>
        </p:txBody>
      </p:sp>
      <p:pic>
        <p:nvPicPr>
          <p:cNvPr id="4" name="Picture 3" descr="Screen Shot 2019-04-09 at 9.38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868">
            <a:off x="2565098" y="3964254"/>
            <a:ext cx="3433820" cy="2420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619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203" y="294582"/>
            <a:ext cx="5044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97000" y="1191736"/>
            <a:ext cx="693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Endangered?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Are Dams Good for the Environment?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Would a Beaver Be a Good Pet?</a:t>
            </a:r>
          </a:p>
        </p:txBody>
      </p:sp>
      <p:pic>
        <p:nvPicPr>
          <p:cNvPr id="4" name="beav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400" y="2844800"/>
            <a:ext cx="6287911" cy="3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87</Words>
  <Application>Microsoft Macintosh PowerPoint</Application>
  <PresentationFormat>On-screen Show (4:3)</PresentationFormat>
  <Paragraphs>29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Maryknoll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Robinson</dc:creator>
  <cp:lastModifiedBy>Eva Robinson</cp:lastModifiedBy>
  <cp:revision>10</cp:revision>
  <dcterms:created xsi:type="dcterms:W3CDTF">2019-04-09T18:46:08Z</dcterms:created>
  <dcterms:modified xsi:type="dcterms:W3CDTF">2019-04-09T19:52:53Z</dcterms:modified>
</cp:coreProperties>
</file>